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0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B1020"/>
          </a:solidFill>
          <a:ln/>
        </p:spPr>
      </p:sp>
      <p:sp>
        <p:nvSpPr>
          <p:cNvPr id="3" name="Shape 1"/>
          <p:cNvSpPr/>
          <p:nvPr/>
        </p:nvSpPr>
        <p:spPr>
          <a:xfrm>
            <a:off x="-914400" y="-1097280"/>
            <a:ext cx="6400800" cy="4114800"/>
          </a:xfrm>
          <a:prstGeom prst="ellipse">
            <a:avLst/>
          </a:prstGeom>
          <a:solidFill>
            <a:srgbClr val="7C5CFF">
              <a:alpha val="2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498080" y="-548640"/>
            <a:ext cx="5669280" cy="3657600"/>
          </a:xfrm>
          <a:prstGeom prst="ellipse">
            <a:avLst/>
          </a:prstGeom>
          <a:solidFill>
            <a:srgbClr val="22D3EE">
              <a:alpha val="22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3657600" y="4023360"/>
            <a:ext cx="6400800" cy="3840480"/>
          </a:xfrm>
          <a:prstGeom prst="ellipse">
            <a:avLst/>
          </a:prstGeom>
          <a:solidFill>
            <a:srgbClr val="34D399">
              <a:alpha val="14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828800"/>
            <a:ext cx="10607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841248" y="2834640"/>
            <a:ext cx="10241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Material intelligence that removes guesswork from sourcing and product development.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822960" y="3840480"/>
            <a:ext cx="4754880" cy="548640"/>
          </a:xfrm>
          <a:prstGeom prst="roundRect">
            <a:avLst/>
          </a:prstGeom>
          <a:solidFill>
            <a:srgbClr val="7C5CFF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3913632"/>
            <a:ext cx="4754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Material discovery • Evaluation • Sourcing confidence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41248" y="457200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hello@matelligence.xyz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144000" y="63093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May 2026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0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F1730">
              <a:alpha val="8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10312"/>
            <a:ext cx="457200" cy="457200"/>
          </a:xfrm>
          <a:prstGeom prst="roundRect">
            <a:avLst/>
          </a:prstGeom>
          <a:solidFill>
            <a:srgbClr val="7C5C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1031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05840" y="256032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675120" y="2743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Problem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1280160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Material decisions are slow, risky, and noisy.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822960" y="2057400"/>
            <a:ext cx="10241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Teams lose weeks in spreadsheets and supplier back-and-forth—then still test too many candidates.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22960" y="2926080"/>
            <a:ext cx="5577840" cy="301752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315468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Too much guesswork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3584448"/>
            <a:ext cx="50292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Specs vary by source. Assumptions get lost. Decisions become opinion-driven.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583680" y="2926080"/>
            <a:ext cx="4754880" cy="301752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858000" y="315468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Costly validation loops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858000" y="3584448"/>
            <a:ext cx="420624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Labs test broad shortlists. Procurement chases quotes late. Time-to-spec slips.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F1730">
              <a:alpha val="65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6583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© 2026 Matelligence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400800" y="6583680"/>
            <a:ext cx="5330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0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F1730">
              <a:alpha val="8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10312"/>
            <a:ext cx="457200" cy="457200"/>
          </a:xfrm>
          <a:prstGeom prst="roundRect">
            <a:avLst/>
          </a:prstGeom>
          <a:solidFill>
            <a:srgbClr val="7C5C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1031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05840" y="256032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675120" y="2743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Solution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1280160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Matelligence: discover, evaluate, validate.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822960" y="2057400"/>
            <a:ext cx="10241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single workspace to shortlist materials with comparable specs, confidence notes, and test planning.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22960" y="2834640"/>
            <a:ext cx="361188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3063240"/>
            <a:ext cx="3063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Discover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3493008"/>
            <a:ext cx="30632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Property-based search across classes, constraints, suppliers, and regions.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26280" y="2834640"/>
            <a:ext cx="361188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00600" y="3063240"/>
            <a:ext cx="3063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Evaluate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800600" y="3493008"/>
            <a:ext cx="30632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Normalized comparisons, trade-offs, and assumption tracking—auditable by design.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229600" y="2834640"/>
            <a:ext cx="310896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503920" y="306324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Validate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503920" y="3493008"/>
            <a:ext cx="256032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Test plan builder + RFQ-ready outputs so procurement and engineering stay aligned.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F1730">
              <a:alpha val="65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457200" y="6583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© 2026 Matelligence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400800" y="6583680"/>
            <a:ext cx="5330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0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F1730">
              <a:alpha val="8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10312"/>
            <a:ext cx="457200" cy="457200"/>
          </a:xfrm>
          <a:prstGeom prst="roundRect">
            <a:avLst/>
          </a:prstGeom>
          <a:solidFill>
            <a:srgbClr val="7C5C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1031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05840" y="256032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675120" y="2743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Product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1280160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Key capabilities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822960" y="2057400"/>
            <a:ext cx="10241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Built for product, R&amp;D, and sourcing teams.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22960" y="2788920"/>
            <a:ext cx="5394960" cy="160020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301752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Comparable material cards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3447288"/>
            <a:ext cx="4846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normalized view of properties with source links, ranges, and confidence notes.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822960" y="4526280"/>
            <a:ext cx="5394960" cy="160020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97280" y="475488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Decision log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97280" y="5184648"/>
            <a:ext cx="4846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Keep requirements, assumptions, evidence, and rationale together—shareable and auditable.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583680" y="2788920"/>
            <a:ext cx="4754880" cy="33375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58000" y="2971800"/>
            <a:ext cx="4206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Example evaluation output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858000" y="3401568"/>
            <a:ext cx="420624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• Strength-to-weight: A−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• Heat resistance: B+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• Supplier risk: Low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• CO₂ footprint: −18%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• Confidence score: 0.74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F1730">
              <a:alpha val="65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457200" y="6583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© 2026 Matelligence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400800" y="6583680"/>
            <a:ext cx="5330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0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F1730">
              <a:alpha val="8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10312"/>
            <a:ext cx="457200" cy="457200"/>
          </a:xfrm>
          <a:prstGeom prst="roundRect">
            <a:avLst/>
          </a:prstGeom>
          <a:solidFill>
            <a:srgbClr val="7C5C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1031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05840" y="256032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675120" y="2743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Market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1280160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large and growing need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822960" y="2057400"/>
            <a:ext cx="10241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 physical product depends on better materials decisions.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22960" y="2834640"/>
            <a:ext cx="557784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306324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Target users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3493008"/>
            <a:ext cx="5029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Product development, materials engineering, R&amp;D, procurement, sustainability and compliance teams.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583680" y="2834640"/>
            <a:ext cx="475488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858000" y="306324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Initial focus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858000" y="3493008"/>
            <a:ext cx="42062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SMEs and mid-market manufacturers and product companies seeking faster iteration and lower sourcing risk.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F1730">
              <a:alpha val="65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6583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© 2026 Matelligence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400800" y="6583680"/>
            <a:ext cx="5330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0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F1730">
              <a:alpha val="8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10312"/>
            <a:ext cx="457200" cy="457200"/>
          </a:xfrm>
          <a:prstGeom prst="roundRect">
            <a:avLst/>
          </a:prstGeom>
          <a:solidFill>
            <a:srgbClr val="7C5C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1031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05840" y="256032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675120" y="2743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Business Model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1280160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SaaS pricing that scales with value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822960" y="2057400"/>
            <a:ext cx="10241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Start with team workflows; expand into enterprise integrations.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22960" y="2834640"/>
            <a:ext cx="361188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3063240"/>
            <a:ext cx="3063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Starter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3493008"/>
            <a:ext cx="30632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$0 for exploration: basic discovery + limited comparisons.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26280" y="2834640"/>
            <a:ext cx="361188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00600" y="3063240"/>
            <a:ext cx="3063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Team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800600" y="3493008"/>
            <a:ext cx="30632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$299/mo: unlimited comparisons, test planning, RFQ export, shared decision log.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229600" y="2834640"/>
            <a:ext cx="310896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503920" y="306324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Enterprise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503920" y="3493008"/>
            <a:ext cx="256032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Custom: SSO, roles, compliance workflows, supplier integrations, dedicated support.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F1730">
              <a:alpha val="65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457200" y="6583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© 2026 Matelligence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400800" y="6583680"/>
            <a:ext cx="5330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0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F1730">
              <a:alpha val="8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10312"/>
            <a:ext cx="457200" cy="457200"/>
          </a:xfrm>
          <a:prstGeom prst="roundRect">
            <a:avLst/>
          </a:prstGeom>
          <a:solidFill>
            <a:srgbClr val="7C5C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1031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05840" y="256032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675120" y="2743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Go-to-Market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1280160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Land with a workflow, expand to a platform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822960" y="2057400"/>
            <a:ext cx="10241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Services-led onboarding → productized templates → enterprise integrations.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22960" y="2834640"/>
            <a:ext cx="557784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306324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Acquisition channels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3493008"/>
            <a:ext cx="5029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• Industry partnerships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• Design/manufacturing communities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• Targeted outbound to product + sourcing leaders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• Content: materials playbooks and templates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583680" y="2834640"/>
            <a:ext cx="475488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858000" y="306324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Expansion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858000" y="3493008"/>
            <a:ext cx="42062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Add internal test result ingestion, supplier catalogs, compliance workflows, and team analytics.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F1730">
              <a:alpha val="65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6583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© 2026 Matelligence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400800" y="6583680"/>
            <a:ext cx="5330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10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F1730">
              <a:alpha val="8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210312"/>
            <a:ext cx="457200" cy="457200"/>
          </a:xfrm>
          <a:prstGeom prst="roundRect">
            <a:avLst/>
          </a:prstGeom>
          <a:solidFill>
            <a:srgbClr val="7C5C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1031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05840" y="256032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675120" y="2743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Next Steps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1280160"/>
            <a:ext cx="10607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we’re building next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822960" y="2057400"/>
            <a:ext cx="10241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We’re looking for design partners to shape the product.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22960" y="2834640"/>
            <a:ext cx="557784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306324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Design partners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3493008"/>
            <a:ext cx="50292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Teams with active material sourcing challenges willing to share requirements and pilot workflows.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583680" y="2834640"/>
            <a:ext cx="4754880" cy="3108960"/>
          </a:xfrm>
          <a:prstGeom prst="roundRect">
            <a:avLst/>
          </a:prstGeom>
          <a:solidFill>
            <a:srgbClr val="101A38">
              <a:alpha val="90000"/>
            </a:srgbClr>
          </a:solidFill>
          <a:ln w="12700">
            <a:solidFill>
              <a:srgbClr val="2A345B">
                <a:alpha val="7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858000" y="306324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9EEF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Call to action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858000" y="3493008"/>
            <a:ext cx="420624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Request a demo and bring a real product requirement.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hello@matelligence.xyz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0F1730">
              <a:alpha val="65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65836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© 2026 Matelligence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400800" y="6583680"/>
            <a:ext cx="5330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7C2E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matelligence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Matelligence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Matelligence</dc:title>
  <dc:subject>Matelligence Pitch Deck</dc:subject>
  <dc:creator>Matelligence</dc:creator>
  <cp:lastModifiedBy>Matelligence</cp:lastModifiedBy>
  <cp:revision>1</cp:revision>
  <dcterms:created xsi:type="dcterms:W3CDTF">2026-05-05T03:53:10Z</dcterms:created>
  <dcterms:modified xsi:type="dcterms:W3CDTF">2026-05-05T03:53:10Z</dcterms:modified>
</cp:coreProperties>
</file>